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0" r:id="rId3"/>
    <p:sldId id="261" r:id="rId4"/>
    <p:sldId id="262" r:id="rId5"/>
    <p:sldId id="263" r:id="rId6"/>
    <p:sldId id="264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195"/>
    <a:srgbClr val="0A9A11"/>
    <a:srgbClr val="F93D4A"/>
    <a:srgbClr val="FB2E05"/>
    <a:srgbClr val="FBF626"/>
    <a:srgbClr val="0DC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24" autoAdjust="0"/>
  </p:normalViewPr>
  <p:slideViewPr>
    <p:cSldViewPr>
      <p:cViewPr>
        <p:scale>
          <a:sx n="70" d="100"/>
          <a:sy n="70" d="100"/>
        </p:scale>
        <p:origin x="-72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8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4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8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A88A-F0E6-4D88-9BA9-479B04FA7BD7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5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B050"/>
                </a:solidFill>
              </a:rPr>
              <a:t>Me llamo ___________ Clase </a:t>
            </a:r>
            <a:r>
              <a:rPr lang="en-US" sz="3600" dirty="0" smtClean="0">
                <a:solidFill>
                  <a:srgbClr val="00B050"/>
                </a:solidFill>
              </a:rPr>
              <a:t>801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25 de mayo del 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81b: </a:t>
            </a:r>
            <a:r>
              <a:rPr lang="es-ES_tradnl" dirty="0" smtClean="0"/>
              <a:t>¿Qué compran en la </a:t>
            </a:r>
            <a:r>
              <a:rPr lang="es-ES_tradnl" dirty="0" err="1" smtClean="0"/>
              <a:t>fruteria</a:t>
            </a:r>
            <a:r>
              <a:rPr lang="es-ES_tradnl" dirty="0" smtClean="0"/>
              <a:t>?</a:t>
            </a:r>
          </a:p>
          <a:p>
            <a:pPr marL="0" indent="0">
              <a:buFont typeface="Arial" pitchFamily="34" charset="0"/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markets</a:t>
            </a:r>
            <a:r>
              <a:rPr lang="es-ES_tradnl" i="1" dirty="0" smtClean="0">
                <a:solidFill>
                  <a:srgbClr val="7030A0"/>
                </a:solidFill>
              </a:rPr>
              <a:t> in </a:t>
            </a:r>
            <a:r>
              <a:rPr lang="es-ES_tradnl" i="1" dirty="0" err="1" smtClean="0">
                <a:solidFill>
                  <a:srgbClr val="7030A0"/>
                </a:solidFill>
              </a:rPr>
              <a:t>Latin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America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pPr marL="0" indent="0">
              <a:buFont typeface="Arial" pitchFamily="34" charset="0"/>
              <a:buNone/>
            </a:pPr>
            <a:r>
              <a:rPr lang="es-ES_tradnl" dirty="0" err="1" smtClean="0"/>
              <a:t>Write</a:t>
            </a:r>
            <a:r>
              <a:rPr lang="es-ES_tradnl" dirty="0" smtClean="0"/>
              <a:t> a </a:t>
            </a:r>
            <a:r>
              <a:rPr lang="es-ES_tradnl" dirty="0" err="1" smtClean="0"/>
              <a:t>list</a:t>
            </a:r>
            <a:r>
              <a:rPr lang="es-ES_tradnl" dirty="0" smtClean="0"/>
              <a:t> in </a:t>
            </a:r>
            <a:r>
              <a:rPr lang="es-ES_tradnl" dirty="0" err="1" smtClean="0"/>
              <a:t>Spanish</a:t>
            </a:r>
            <a:r>
              <a:rPr lang="es-ES_tradnl" dirty="0" smtClean="0"/>
              <a:t> of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foods</a:t>
            </a:r>
            <a:r>
              <a:rPr lang="es-ES_tradnl" dirty="0" smtClean="0"/>
              <a:t> </a:t>
            </a:r>
            <a:r>
              <a:rPr lang="es-ES_tradnl" dirty="0" err="1" smtClean="0"/>
              <a:t>you</a:t>
            </a:r>
            <a:r>
              <a:rPr lang="es-ES_tradnl" dirty="0" smtClean="0"/>
              <a:t> can </a:t>
            </a:r>
            <a:r>
              <a:rPr lang="es-ES_tradnl" dirty="0" err="1" smtClean="0"/>
              <a:t>remember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172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u="sng" smtClean="0"/>
              <a:t>Ejercicio 5: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¿Con quien habla Esteban en la tienda de ropa?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quiere comprar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talla usa?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¿Cuanto cuesta la camisa que mira?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¿Es cara?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¿Donde paga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le da al cajero?</a:t>
            </a:r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1" t="1369" r="15227" b="16169"/>
          <a:stretch/>
        </p:blipFill>
        <p:spPr bwMode="auto">
          <a:xfrm>
            <a:off x="-95534" y="457200"/>
            <a:ext cx="9239534" cy="6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0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2084" r="13324" b="12500"/>
          <a:stretch/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33800" y="1600200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 stand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114300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1200" y="35814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34200" y="3581400"/>
            <a:ext cx="1371600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48600" y="3957935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vendor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9" t="-1" r="15812" b="9375"/>
          <a:stretch/>
        </p:blipFill>
        <p:spPr bwMode="auto">
          <a:xfrm>
            <a:off x="0" y="228600"/>
            <a:ext cx="9144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2514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String beans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2721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Carrots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103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Peppers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24339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Peas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4038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Corn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943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Onions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719590"/>
            <a:ext cx="2971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vegetable stand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146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958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90800" y="151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Legumes/ Vegetables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322" r="16252" b="11458"/>
          <a:stretch/>
        </p:blipFill>
        <p:spPr bwMode="auto">
          <a:xfrm>
            <a:off x="0" y="477672"/>
            <a:ext cx="9144000" cy="638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9151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fruit stand/ fruit store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1197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grapes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791200"/>
            <a:ext cx="1143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_tradnl" b="1" smtClean="0"/>
              <a:t>Bananas / Guineos</a:t>
            </a:r>
            <a:endParaRPr lang="es-ES_tradnl" b="1"/>
          </a:p>
        </p:txBody>
      </p:sp>
      <p:sp>
        <p:nvSpPr>
          <p:cNvPr id="8" name="TextBox 7"/>
          <p:cNvSpPr txBox="1"/>
          <p:nvPr/>
        </p:nvSpPr>
        <p:spPr>
          <a:xfrm>
            <a:off x="381000" y="5405735"/>
            <a:ext cx="1600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bananas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5200" y="36531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apples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2810470"/>
            <a:ext cx="1524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pinapple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71486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orange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r="16398" b="11459"/>
          <a:stretch/>
        </p:blipFill>
        <p:spPr bwMode="auto">
          <a:xfrm>
            <a:off x="0" y="381000"/>
            <a:ext cx="91440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44780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supermarket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Eight</a:t>
            </a:r>
            <a:r>
              <a:rPr lang="en-US" sz="2400" b="1" dirty="0" smtClean="0">
                <a:solidFill>
                  <a:srgbClr val="0070C0"/>
                </a:solidFill>
              </a:rPr>
              <a:t> slices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3505200"/>
            <a:ext cx="4572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505200"/>
            <a:ext cx="685800" cy="44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35052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4415135"/>
            <a:ext cx="3581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bottle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mineral water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600200" y="4338935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14600" y="4338935"/>
            <a:ext cx="1447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5253335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tuna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19400" y="5181600"/>
            <a:ext cx="1371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95800" y="51816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81600" y="5410200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Jar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mayo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638800" y="53340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5334000"/>
            <a:ext cx="9144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653135"/>
            <a:ext cx="30480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Package</a:t>
            </a:r>
            <a:r>
              <a:rPr lang="en-US" sz="2400" b="1" dirty="0" smtClean="0"/>
              <a:t> of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frozen </a:t>
            </a:r>
            <a:r>
              <a:rPr lang="en-US" sz="2400" b="1" dirty="0" smtClean="0">
                <a:solidFill>
                  <a:srgbClr val="FF0000"/>
                </a:solidFill>
              </a:rPr>
              <a:t>vegetable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934200" y="3348335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39000" y="3554569"/>
            <a:ext cx="1209541" cy="268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24600" y="35769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2129135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cart</a:t>
            </a:r>
            <a:r>
              <a:rPr lang="en-US" sz="2400" b="1" dirty="0" smtClean="0">
                <a:solidFill>
                  <a:srgbClr val="0070C0"/>
                </a:solidFill>
              </a:rPr>
              <a:t> full of </a:t>
            </a:r>
            <a:r>
              <a:rPr lang="en-US" sz="2400" b="1" dirty="0" smtClean="0">
                <a:solidFill>
                  <a:srgbClr val="FF0000"/>
                </a:solidFill>
              </a:rPr>
              <a:t>groceries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772025" y="2514600"/>
            <a:ext cx="638175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10200" y="2514600"/>
            <a:ext cx="571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8400" y="25146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24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81b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WORKBOOK:</a:t>
            </a:r>
          </a:p>
          <a:p>
            <a:r>
              <a:rPr lang="en-US" dirty="0" err="1"/>
              <a:t>Completa</a:t>
            </a:r>
            <a:r>
              <a:rPr lang="en-US" dirty="0"/>
              <a:t> 9.3-9.5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QUIZ 1/2: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9 </a:t>
            </a:r>
            <a:r>
              <a:rPr lang="en-US" dirty="0" smtClean="0"/>
              <a:t>is on </a:t>
            </a:r>
            <a:r>
              <a:rPr lang="en-US" dirty="0" smtClean="0"/>
              <a:t>TUESDAY</a:t>
            </a:r>
            <a:endParaRPr lang="en-US" dirty="0" smtClean="0"/>
          </a:p>
          <a:p>
            <a:r>
              <a:rPr lang="en-US" dirty="0" smtClean="0"/>
              <a:t>Study vocabulary p. 298-299 y 302-303</a:t>
            </a:r>
          </a:p>
        </p:txBody>
      </p:sp>
    </p:spTree>
    <p:extLst>
      <p:ext uri="{BB962C8B-B14F-4D97-AF65-F5344CB8AC3E}">
        <p14:creationId xmlns:p14="http://schemas.microsoft.com/office/powerpoint/2010/main" val="6886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160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Repaso de la Tarea 31</vt:lpstr>
      <vt:lpstr>PowerPoint Presentation</vt:lpstr>
      <vt:lpstr>PowerPoint Presentation</vt:lpstr>
      <vt:lpstr>PowerPoint Presentation</vt:lpstr>
      <vt:lpstr>PowerPoint Presentation</vt:lpstr>
      <vt:lpstr>Tarea # 81b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 IM La fecha es el 15 de marzo del 2013</dc:title>
  <dc:creator>Helen Zumaeta</dc:creator>
  <cp:lastModifiedBy>Helen Zumaeta</cp:lastModifiedBy>
  <cp:revision>43</cp:revision>
  <dcterms:created xsi:type="dcterms:W3CDTF">2013-03-15T13:39:09Z</dcterms:created>
  <dcterms:modified xsi:type="dcterms:W3CDTF">2017-05-25T15:25:18Z</dcterms:modified>
</cp:coreProperties>
</file>